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 id="2147483708" r:id="rId4"/>
    <p:sldMasterId id="2147483720" r:id="rId5"/>
    <p:sldMasterId id="2147483732" r:id="rId6"/>
    <p:sldMasterId id="2147483756" r:id="rId7"/>
  </p:sldMasterIdLst>
  <p:sldIdLst>
    <p:sldId id="256" r:id="rId8"/>
    <p:sldId id="257" r:id="rId9"/>
    <p:sldId id="258" r:id="rId10"/>
    <p:sldId id="259" r:id="rId11"/>
    <p:sldId id="264" r:id="rId12"/>
    <p:sldId id="261" r:id="rId13"/>
    <p:sldId id="266" r:id="rId14"/>
    <p:sldId id="260" r:id="rId15"/>
    <p:sldId id="265" r:id="rId16"/>
    <p:sldId id="262" r:id="rId17"/>
    <p:sldId id="267" r:id="rId18"/>
    <p:sldId id="26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99CC"/>
    <a:srgbClr val="66FF66"/>
    <a:srgbClr val="79E7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09984D-4AB9-4D89-BCE3-43535AC05927}" type="slidenum">
              <a:rPr lang="en-US" smtClean="0"/>
              <a:t>‹#›</a:t>
            </a:fld>
            <a:endParaRPr lang="en-US" dirty="0"/>
          </a:p>
        </p:txBody>
      </p:sp>
    </p:spTree>
    <p:extLst>
      <p:ext uri="{BB962C8B-B14F-4D97-AF65-F5344CB8AC3E}">
        <p14:creationId xmlns:p14="http://schemas.microsoft.com/office/powerpoint/2010/main" val="4258182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09984D-4AB9-4D89-BCE3-43535AC05927}" type="slidenum">
              <a:rPr lang="en-US" smtClean="0"/>
              <a:t>‹#›</a:t>
            </a:fld>
            <a:endParaRPr lang="en-US" dirty="0"/>
          </a:p>
        </p:txBody>
      </p:sp>
    </p:spTree>
    <p:extLst>
      <p:ext uri="{BB962C8B-B14F-4D97-AF65-F5344CB8AC3E}">
        <p14:creationId xmlns:p14="http://schemas.microsoft.com/office/powerpoint/2010/main" val="3288818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09984D-4AB9-4D89-BCE3-43535AC05927}" type="slidenum">
              <a:rPr lang="en-US" smtClean="0"/>
              <a:t>‹#›</a:t>
            </a:fld>
            <a:endParaRPr lang="en-US" dirty="0"/>
          </a:p>
        </p:txBody>
      </p:sp>
    </p:spTree>
    <p:extLst>
      <p:ext uri="{BB962C8B-B14F-4D97-AF65-F5344CB8AC3E}">
        <p14:creationId xmlns:p14="http://schemas.microsoft.com/office/powerpoint/2010/main" val="3367301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E15E742B-8639-4653-8B25-C4ECC0017D21}" type="datetimeFigureOut">
              <a:rPr lang="en-US" smtClean="0"/>
              <a:t>1/15/2021</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4709984D-4AB9-4D89-BCE3-43535AC05927}" type="slidenum">
              <a:rPr lang="en-US" smtClean="0"/>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09984D-4AB9-4D89-BCE3-43535AC05927}"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09984D-4AB9-4D89-BCE3-43535AC05927}"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09984D-4AB9-4D89-BCE3-43535AC05927}" type="slidenum">
              <a:rPr lang="en-US" smtClean="0"/>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709984D-4AB9-4D89-BCE3-43535AC05927}"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709984D-4AB9-4D89-BCE3-43535AC05927}" type="slidenum">
              <a:rPr lang="en-US" smtClean="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709984D-4AB9-4D89-BCE3-43535AC05927}" type="slidenum">
              <a:rPr lang="en-US" smtClean="0"/>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7" name="Slide Number Placeholder 6"/>
          <p:cNvSpPr>
            <a:spLocks noGrp="1"/>
          </p:cNvSpPr>
          <p:nvPr>
            <p:ph type="sldNum" sz="quarter" idx="12"/>
          </p:nvPr>
        </p:nvSpPr>
        <p:spPr/>
        <p:txBody>
          <a:bodyPr/>
          <a:lstStyle/>
          <a:p>
            <a:fld id="{4709984D-4AB9-4D89-BCE3-43535AC05927}" type="slidenum">
              <a:rPr lang="en-US" smtClean="0"/>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09984D-4AB9-4D89-BCE3-43535AC05927}" type="slidenum">
              <a:rPr lang="en-US" smtClean="0"/>
              <a:t>‹#›</a:t>
            </a:fld>
            <a:endParaRPr lang="en-US" dirty="0"/>
          </a:p>
        </p:txBody>
      </p:sp>
    </p:spTree>
    <p:extLst>
      <p:ext uri="{BB962C8B-B14F-4D97-AF65-F5344CB8AC3E}">
        <p14:creationId xmlns:p14="http://schemas.microsoft.com/office/powerpoint/2010/main" val="1986195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4709984D-4AB9-4D89-BCE3-43535AC05927}" type="slidenum">
              <a:rPr lang="en-US" smtClean="0"/>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09984D-4AB9-4D89-BCE3-43535AC05927}" type="slidenum">
              <a:rPr lang="en-US" smtClean="0"/>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09984D-4AB9-4D89-BCE3-43535AC05927}" type="slidenum">
              <a:rPr lang="en-US" smtClean="0"/>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4709984D-4AB9-4D89-BCE3-43535AC05927}" type="slidenum">
              <a:rPr lang="en-US" smtClean="0"/>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09984D-4AB9-4D89-BCE3-43535AC05927}" type="slidenum">
              <a:rPr lang="en-US" smtClean="0"/>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4709984D-4AB9-4D89-BCE3-43535AC05927}"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09984D-4AB9-4D89-BCE3-43535AC05927}" type="slidenum">
              <a:rPr lang="en-US" smtClean="0"/>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709984D-4AB9-4D89-BCE3-43535AC05927}" type="slidenum">
              <a:rPr lang="en-US" smtClean="0"/>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709984D-4AB9-4D89-BCE3-43535AC05927}" type="slidenum">
              <a:rPr lang="en-US" smtClean="0"/>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709984D-4AB9-4D89-BCE3-43535AC05927}"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09984D-4AB9-4D89-BCE3-43535AC05927}" type="slidenum">
              <a:rPr lang="en-US" smtClean="0"/>
              <a:t>‹#›</a:t>
            </a:fld>
            <a:endParaRPr lang="en-US" dirty="0"/>
          </a:p>
        </p:txBody>
      </p:sp>
    </p:spTree>
    <p:extLst>
      <p:ext uri="{BB962C8B-B14F-4D97-AF65-F5344CB8AC3E}">
        <p14:creationId xmlns:p14="http://schemas.microsoft.com/office/powerpoint/2010/main" val="25441769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09984D-4AB9-4D89-BCE3-43535AC05927}" type="slidenum">
              <a:rPr lang="en-US" smtClean="0"/>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09984D-4AB9-4D89-BCE3-43535AC05927}" type="slidenum">
              <a:rPr lang="en-US" smtClean="0"/>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09984D-4AB9-4D89-BCE3-43535AC05927}" type="slidenum">
              <a:rPr lang="en-US" smtClean="0"/>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09984D-4AB9-4D89-BCE3-43535AC05927}" type="slidenum">
              <a:rPr lang="en-US" smtClean="0"/>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4709984D-4AB9-4D89-BCE3-43535AC05927}"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09984D-4AB9-4D89-BCE3-43535AC05927}" type="slidenum">
              <a:rPr lang="en-US" smtClean="0"/>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09984D-4AB9-4D89-BCE3-43535AC05927}"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09984D-4AB9-4D89-BCE3-43535AC05927}" type="slidenum">
              <a:rPr lang="en-US" smtClean="0"/>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709984D-4AB9-4D89-BCE3-43535AC05927}" type="slidenum">
              <a:rPr lang="en-US" smtClean="0"/>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709984D-4AB9-4D89-BCE3-43535AC05927}"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09984D-4AB9-4D89-BCE3-43535AC05927}" type="slidenum">
              <a:rPr lang="en-US" smtClean="0"/>
              <a:t>‹#›</a:t>
            </a:fld>
            <a:endParaRPr lang="en-US" dirty="0"/>
          </a:p>
        </p:txBody>
      </p:sp>
    </p:spTree>
    <p:extLst>
      <p:ext uri="{BB962C8B-B14F-4D97-AF65-F5344CB8AC3E}">
        <p14:creationId xmlns:p14="http://schemas.microsoft.com/office/powerpoint/2010/main" val="1195884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709984D-4AB9-4D89-BCE3-43535AC05927}" type="slidenum">
              <a:rPr lang="en-US" smtClean="0"/>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09984D-4AB9-4D89-BCE3-43535AC05927}" type="slidenum">
              <a:rPr lang="en-US" smtClean="0"/>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4709984D-4AB9-4D89-BCE3-43535AC05927}" type="slidenum">
              <a:rPr lang="en-US" smtClean="0"/>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09984D-4AB9-4D89-BCE3-43535AC05927}" type="slidenum">
              <a:rPr lang="en-US" smtClean="0"/>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09984D-4AB9-4D89-BCE3-43535AC05927}" type="slidenum">
              <a:rPr lang="en-US" smtClean="0"/>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E15E742B-8639-4653-8B25-C4ECC0017D21}" type="datetimeFigureOut">
              <a:rPr lang="en-US" smtClean="0"/>
              <a:t>1/15/2021</a:t>
            </a:fld>
            <a:endParaRPr lang="en-US"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4709984D-4AB9-4D89-BCE3-43535AC05927}"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15E742B-8639-4653-8B25-C4ECC0017D21}" type="datetimeFigureOut">
              <a:rPr lang="en-US" smtClean="0"/>
              <a:t>1/15/2021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4709984D-4AB9-4D89-BCE3-43535AC05927}" type="slidenum">
              <a:rPr lang="en-US" smtClean="0"/>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E15E742B-8639-4653-8B25-C4ECC0017D21}" type="datetimeFigureOut">
              <a:rPr lang="en-US" smtClean="0"/>
              <a:t>1/15/2021</a:t>
            </a:fld>
            <a:endParaRPr lang="en-US" dirty="0"/>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dirty="0"/>
          </a:p>
        </p:txBody>
      </p:sp>
      <p:sp>
        <p:nvSpPr>
          <p:cNvPr id="6" name="Slide Number Placeholder 5"/>
          <p:cNvSpPr>
            <a:spLocks noGrp="1"/>
          </p:cNvSpPr>
          <p:nvPr>
            <p:ph type="sldNum" sz="quarter" idx="12"/>
          </p:nvPr>
        </p:nvSpPr>
        <p:spPr>
          <a:xfrm>
            <a:off x="6733952" y="6555112"/>
            <a:ext cx="588336" cy="228600"/>
          </a:xfrm>
        </p:spPr>
        <p:txBody>
          <a:bodyPr/>
          <a:lstStyle>
            <a:extLst/>
          </a:lstStyle>
          <a:p>
            <a:fld id="{4709984D-4AB9-4D89-BCE3-43535AC05927}"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15E742B-8639-4653-8B25-C4ECC0017D21}" type="datetimeFigureOut">
              <a:rPr lang="en-US" smtClean="0"/>
              <a:t>1/15/2021</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4709984D-4AB9-4D89-BCE3-43535AC05927}" type="slidenum">
              <a:rPr lang="en-US" smtClean="0"/>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15E742B-8639-4653-8B25-C4ECC0017D21}" type="datetimeFigureOut">
              <a:rPr lang="en-US" smtClean="0"/>
              <a:t>1/15/2021</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4709984D-4AB9-4D89-BCE3-43535AC05927}"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709984D-4AB9-4D89-BCE3-43535AC05927}" type="slidenum">
              <a:rPr lang="en-US" smtClean="0"/>
              <a:t>‹#›</a:t>
            </a:fld>
            <a:endParaRPr lang="en-US" dirty="0"/>
          </a:p>
        </p:txBody>
      </p:sp>
    </p:spTree>
    <p:extLst>
      <p:ext uri="{BB962C8B-B14F-4D97-AF65-F5344CB8AC3E}">
        <p14:creationId xmlns:p14="http://schemas.microsoft.com/office/powerpoint/2010/main" val="12238315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15E742B-8639-4653-8B25-C4ECC0017D21}" type="datetimeFigureOut">
              <a:rPr lang="en-US" smtClean="0"/>
              <a:t>1/15/2021</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4709984D-4AB9-4D89-BCE3-43535AC05927}" type="slidenum">
              <a:rPr lang="en-US" smtClean="0"/>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E15E742B-8639-4653-8B25-C4ECC0017D21}" type="datetimeFigureOut">
              <a:rPr lang="en-US" smtClean="0"/>
              <a:t>1/15/2021</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dirty="0"/>
          </a:p>
        </p:txBody>
      </p:sp>
      <p:sp>
        <p:nvSpPr>
          <p:cNvPr id="4" name="Slide Number Placeholder 3"/>
          <p:cNvSpPr>
            <a:spLocks noGrp="1"/>
          </p:cNvSpPr>
          <p:nvPr>
            <p:ph type="sldNum" sz="quarter" idx="12"/>
          </p:nvPr>
        </p:nvSpPr>
        <p:spPr/>
        <p:txBody>
          <a:bodyPr/>
          <a:lstStyle>
            <a:extLst/>
          </a:lstStyle>
          <a:p>
            <a:fld id="{4709984D-4AB9-4D89-BCE3-43535AC05927}" type="slidenum">
              <a:rPr lang="en-US" smtClean="0"/>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15E742B-8639-4653-8B25-C4ECC0017D21}" type="datetimeFigureOut">
              <a:rPr lang="en-US" smtClean="0"/>
              <a:t>1/15/2021</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4709984D-4AB9-4D89-BCE3-43535AC05927}" type="slidenum">
              <a:rPr lang="en-US" smtClean="0"/>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E15E742B-8639-4653-8B25-C4ECC0017D21}" type="datetimeFigureOut">
              <a:rPr lang="en-US" smtClean="0"/>
              <a:t>1/15/2021</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4709984D-4AB9-4D89-BCE3-43535AC05927}" type="slidenum">
              <a:rPr lang="en-US" smtClean="0"/>
              <a:t>‹#›</a:t>
            </a:fld>
            <a:endParaRPr lang="en-US" dirty="0"/>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15E742B-8639-4653-8B25-C4ECC0017D21}" type="datetimeFigureOut">
              <a:rPr lang="en-US" smtClean="0"/>
              <a:t>1/15/2021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4709984D-4AB9-4D89-BCE3-43535AC05927}" type="slidenum">
              <a:rPr lang="en-US" smtClean="0"/>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E15E742B-8639-4653-8B25-C4ECC0017D21}" type="datetimeFigureOut">
              <a:rPr lang="en-US" smtClean="0"/>
              <a:t>1/15/2021</a:t>
            </a:fld>
            <a:endParaRPr lang="en-US" dirty="0"/>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dirty="0"/>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4709984D-4AB9-4D89-BCE3-43535AC05927}" type="slidenum">
              <a:rPr lang="en-US" smtClean="0"/>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4709984D-4AB9-4D89-BCE3-43535AC05927}" type="slidenum">
              <a:rPr lang="en-US" smtClean="0"/>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4709984D-4AB9-4D89-BCE3-43535AC05927}" type="slidenum">
              <a:rPr lang="en-US" smtClean="0"/>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4709984D-4AB9-4D89-BCE3-43535AC05927}" type="slidenum">
              <a:rPr lang="en-US" smtClean="0"/>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4709984D-4AB9-4D89-BCE3-43535AC05927}"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709984D-4AB9-4D89-BCE3-43535AC05927}" type="slidenum">
              <a:rPr lang="en-US" smtClean="0"/>
              <a:t>‹#›</a:t>
            </a:fld>
            <a:endParaRPr lang="en-US" dirty="0"/>
          </a:p>
        </p:txBody>
      </p:sp>
    </p:spTree>
    <p:extLst>
      <p:ext uri="{BB962C8B-B14F-4D97-AF65-F5344CB8AC3E}">
        <p14:creationId xmlns:p14="http://schemas.microsoft.com/office/powerpoint/2010/main" val="40738357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4709984D-4AB9-4D89-BCE3-43535AC05927}" type="slidenum">
              <a:rPr lang="en-US" smtClean="0"/>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09984D-4AB9-4D89-BCE3-43535AC05927}" type="slidenum">
              <a:rPr lang="en-US" smtClean="0"/>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09984D-4AB9-4D89-BCE3-43535AC05927}" type="slidenum">
              <a:rPr lang="en-US" smtClean="0"/>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09984D-4AB9-4D89-BCE3-43535AC05927}" type="slidenum">
              <a:rPr lang="en-US" smtClean="0"/>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4709984D-4AB9-4D89-BCE3-43535AC05927}" type="slidenum">
              <a:rPr lang="en-US" smtClean="0"/>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09984D-4AB9-4D89-BCE3-43535AC05927}" type="slidenum">
              <a:rPr lang="en-US" smtClean="0"/>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09984D-4AB9-4D89-BCE3-43535AC05927}" type="slidenum">
              <a:rPr lang="en-US" smtClean="0"/>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09984D-4AB9-4D89-BCE3-43535AC05927}" type="slidenum">
              <a:rPr lang="en-US" smtClean="0"/>
              <a:t>‹#›</a:t>
            </a:fld>
            <a:endParaRPr lang="en-US"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09984D-4AB9-4D89-BCE3-43535AC05927}"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09984D-4AB9-4D89-BCE3-43535AC05927}"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709984D-4AB9-4D89-BCE3-43535AC05927}" type="slidenum">
              <a:rPr lang="en-US" smtClean="0"/>
              <a:t>‹#›</a:t>
            </a:fld>
            <a:endParaRPr lang="en-US" dirty="0"/>
          </a:p>
        </p:txBody>
      </p:sp>
    </p:spTree>
    <p:extLst>
      <p:ext uri="{BB962C8B-B14F-4D97-AF65-F5344CB8AC3E}">
        <p14:creationId xmlns:p14="http://schemas.microsoft.com/office/powerpoint/2010/main" val="4233011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09984D-4AB9-4D89-BCE3-43535AC05927}"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709984D-4AB9-4D89-BCE3-43535AC05927}"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709984D-4AB9-4D89-BCE3-43535AC05927}"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709984D-4AB9-4D89-BCE3-43535AC05927}"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09984D-4AB9-4D89-BCE3-43535AC05927}"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09984D-4AB9-4D89-BCE3-43535AC05927}" type="slidenum">
              <a:rPr lang="en-US" smtClean="0"/>
              <a:t>‹#›</a:t>
            </a:fld>
            <a:endParaRPr lang="en-US"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09984D-4AB9-4D89-BCE3-43535AC05927}"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09984D-4AB9-4D89-BCE3-43535AC05927}"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09984D-4AB9-4D89-BCE3-43535AC05927}" type="slidenum">
              <a:rPr lang="en-US" smtClean="0"/>
              <a:t>‹#›</a:t>
            </a:fld>
            <a:endParaRPr lang="en-US" dirty="0"/>
          </a:p>
        </p:txBody>
      </p:sp>
    </p:spTree>
    <p:extLst>
      <p:ext uri="{BB962C8B-B14F-4D97-AF65-F5344CB8AC3E}">
        <p14:creationId xmlns:p14="http://schemas.microsoft.com/office/powerpoint/2010/main" val="1723242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5E742B-8639-4653-8B25-C4ECC0017D21}" type="datetimeFigureOut">
              <a:rPr lang="en-US" smtClean="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09984D-4AB9-4D89-BCE3-43535AC05927}" type="slidenum">
              <a:rPr lang="en-US" smtClean="0"/>
              <a:t>‹#›</a:t>
            </a:fld>
            <a:endParaRPr lang="en-US" dirty="0"/>
          </a:p>
        </p:txBody>
      </p:sp>
    </p:spTree>
    <p:extLst>
      <p:ext uri="{BB962C8B-B14F-4D97-AF65-F5344CB8AC3E}">
        <p14:creationId xmlns:p14="http://schemas.microsoft.com/office/powerpoint/2010/main" val="551773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5E742B-8639-4653-8B25-C4ECC0017D21}" type="datetimeFigureOut">
              <a:rPr lang="en-US" smtClean="0"/>
              <a:t>1/15/2021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09984D-4AB9-4D89-BCE3-43535AC05927}" type="slidenum">
              <a:rPr lang="en-US" smtClean="0"/>
              <a:t>‹#›</a:t>
            </a:fld>
            <a:endParaRPr lang="en-US" dirty="0"/>
          </a:p>
        </p:txBody>
      </p:sp>
    </p:spTree>
    <p:extLst>
      <p:ext uri="{BB962C8B-B14F-4D97-AF65-F5344CB8AC3E}">
        <p14:creationId xmlns:p14="http://schemas.microsoft.com/office/powerpoint/2010/main" val="954687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E15E742B-8639-4653-8B25-C4ECC0017D21}" type="datetimeFigureOut">
              <a:rPr lang="en-US" smtClean="0"/>
              <a:t>1/15/2021</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4709984D-4AB9-4D89-BCE3-43535AC0592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15E742B-8639-4653-8B25-C4ECC0017D21}" type="datetimeFigureOut">
              <a:rPr lang="en-US" smtClean="0"/>
              <a:t>1/15/2021</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709984D-4AB9-4D89-BCE3-43535AC05927}"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15E742B-8639-4653-8B25-C4ECC0017D21}" type="datetimeFigureOut">
              <a:rPr lang="en-US" smtClean="0"/>
              <a:t>1/15/2021</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709984D-4AB9-4D89-BCE3-43535AC05927}"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E15E742B-8639-4653-8B25-C4ECC0017D21}" type="datetimeFigureOut">
              <a:rPr lang="en-US" smtClean="0"/>
              <a:t>1/15/2021</a:t>
            </a:fld>
            <a:endParaRPr lang="en-US" dirty="0"/>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dirty="0"/>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4709984D-4AB9-4D89-BCE3-43535AC0592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15E742B-8639-4653-8B25-C4ECC0017D21}" type="datetimeFigureOut">
              <a:rPr lang="en-US" smtClean="0"/>
              <a:t>1/15/2021</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709984D-4AB9-4D89-BCE3-43535AC05927}" type="slidenum">
              <a:rPr lang="en-US" smtClean="0"/>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E15E742B-8639-4653-8B25-C4ECC0017D21}" type="datetimeFigureOut">
              <a:rPr lang="en-US" smtClean="0"/>
              <a:t>1/15/2021</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4709984D-4AB9-4D89-BCE3-43535AC0592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2590800"/>
          </a:xfrm>
        </p:spPr>
        <p:txBody>
          <a:bodyPr>
            <a:noAutofit/>
          </a:bodyPr>
          <a:lstStyle/>
          <a:p>
            <a:r>
              <a:rPr lang="en-US" sz="5400" b="1" i="1" dirty="0" smtClean="0">
                <a:solidFill>
                  <a:srgbClr val="FFFF00"/>
                </a:solidFill>
              </a:rPr>
              <a:t>Group 6:</a:t>
            </a:r>
            <a:br>
              <a:rPr lang="en-US" sz="5400" b="1" i="1" dirty="0" smtClean="0">
                <a:solidFill>
                  <a:srgbClr val="FFFF00"/>
                </a:solidFill>
              </a:rPr>
            </a:br>
            <a:r>
              <a:rPr lang="en-US" sz="5400" b="1" i="1" u="sng" dirty="0" smtClean="0">
                <a:solidFill>
                  <a:srgbClr val="FFFF00"/>
                </a:solidFill>
              </a:rPr>
              <a:t>Vandalism</a:t>
            </a:r>
            <a:br>
              <a:rPr lang="en-US" sz="5400" b="1" i="1" u="sng" dirty="0" smtClean="0">
                <a:solidFill>
                  <a:srgbClr val="FFFF00"/>
                </a:solidFill>
              </a:rPr>
            </a:br>
            <a:r>
              <a:rPr lang="en-US" sz="5400" b="1" i="1" u="sng" dirty="0" smtClean="0">
                <a:solidFill>
                  <a:srgbClr val="FFFF00"/>
                </a:solidFill>
              </a:rPr>
              <a:t>(Of Public Properties)</a:t>
            </a:r>
            <a:endParaRPr lang="en-US" sz="5400" b="1" i="1" u="sng" dirty="0">
              <a:solidFill>
                <a:srgbClr val="FFFF00"/>
              </a:solidFill>
            </a:endParaRPr>
          </a:p>
        </p:txBody>
      </p:sp>
      <p:sp>
        <p:nvSpPr>
          <p:cNvPr id="3" name="Subtitle 2"/>
          <p:cNvSpPr>
            <a:spLocks noGrp="1"/>
          </p:cNvSpPr>
          <p:nvPr>
            <p:ph type="subTitle" idx="1"/>
          </p:nvPr>
        </p:nvSpPr>
        <p:spPr>
          <a:xfrm>
            <a:off x="3962400" y="5181600"/>
            <a:ext cx="6400800" cy="1981200"/>
          </a:xfrm>
        </p:spPr>
        <p:txBody>
          <a:bodyPr/>
          <a:lstStyle/>
          <a:p>
            <a:r>
              <a:rPr lang="en-US" dirty="0" smtClean="0">
                <a:solidFill>
                  <a:srgbClr val="FF0000"/>
                </a:solidFill>
              </a:rPr>
              <a:t>Presented By</a:t>
            </a:r>
          </a:p>
          <a:p>
            <a:r>
              <a:rPr lang="en-US" dirty="0" smtClean="0">
                <a:solidFill>
                  <a:srgbClr val="FF0000"/>
                </a:solidFill>
              </a:rPr>
              <a:t>Zachery, Jostal, Ralston,</a:t>
            </a:r>
          </a:p>
          <a:p>
            <a:r>
              <a:rPr lang="en-US" dirty="0" smtClean="0">
                <a:solidFill>
                  <a:srgbClr val="FF0000"/>
                </a:solidFill>
              </a:rPr>
              <a:t> Theopas and Ebrahim</a:t>
            </a:r>
            <a:endParaRPr lang="en-US" dirty="0">
              <a:solidFill>
                <a:srgbClr val="FF0000"/>
              </a:solidFill>
            </a:endParaRPr>
          </a:p>
        </p:txBody>
      </p:sp>
    </p:spTree>
    <p:extLst>
      <p:ext uri="{BB962C8B-B14F-4D97-AF65-F5344CB8AC3E}">
        <p14:creationId xmlns:p14="http://schemas.microsoft.com/office/powerpoint/2010/main" val="10712279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i="1" u="sng" dirty="0" smtClean="0">
                <a:solidFill>
                  <a:srgbClr val="FF0000"/>
                </a:solidFill>
                <a:latin typeface="Times New Roman" pitchFamily="18" charset="0"/>
                <a:cs typeface="Times New Roman" pitchFamily="18" charset="0"/>
              </a:rPr>
              <a:t>SHOULD WE KEEP VANDALISM AT BAY</a:t>
            </a:r>
            <a:endParaRPr lang="en-US" sz="3600" i="1" u="sng"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1219200"/>
            <a:ext cx="8229600" cy="4251960"/>
          </a:xfrm>
        </p:spPr>
        <p:txBody>
          <a:bodyPr>
            <a:normAutofit/>
          </a:bodyPr>
          <a:lstStyle/>
          <a:p>
            <a:pPr marL="0" indent="0" algn="just">
              <a:buNone/>
            </a:pPr>
            <a:r>
              <a:rPr lang="en-US" sz="3200" b="1" i="1" dirty="0">
                <a:solidFill>
                  <a:schemeClr val="bg1"/>
                </a:solidFill>
                <a:latin typeface="Times New Roman" pitchFamily="18" charset="0"/>
                <a:cs typeface="Times New Roman" pitchFamily="18" charset="0"/>
              </a:rPr>
              <a:t>Yes, We Should keep vandalism at bay because Vandalism is a type of crime and  Many people make the mistake of thinking that </a:t>
            </a:r>
            <a:r>
              <a:rPr lang="en-US" sz="3200" b="1" i="1" dirty="0" smtClean="0">
                <a:solidFill>
                  <a:schemeClr val="bg1"/>
                </a:solidFill>
                <a:latin typeface="Times New Roman" pitchFamily="18" charset="0"/>
                <a:cs typeface="Times New Roman" pitchFamily="18" charset="0"/>
              </a:rPr>
              <a:t>Vandalism is a very small crime </a:t>
            </a:r>
            <a:r>
              <a:rPr lang="en-US" sz="3200" b="1" i="1" dirty="0">
                <a:solidFill>
                  <a:schemeClr val="bg1"/>
                </a:solidFill>
                <a:latin typeface="Times New Roman" pitchFamily="18" charset="0"/>
                <a:cs typeface="Times New Roman" pitchFamily="18" charset="0"/>
              </a:rPr>
              <a:t>to report to the police</a:t>
            </a:r>
            <a:r>
              <a:rPr lang="en-US" sz="3200" b="1" i="1" dirty="0" smtClean="0">
                <a:solidFill>
                  <a:schemeClr val="bg1"/>
                </a:solidFill>
                <a:latin typeface="Times New Roman" pitchFamily="18" charset="0"/>
                <a:cs typeface="Times New Roman" pitchFamily="18" charset="0"/>
              </a:rPr>
              <a:t>. At least, </a:t>
            </a:r>
            <a:r>
              <a:rPr lang="en-US" sz="3200" b="1" i="1" dirty="0">
                <a:solidFill>
                  <a:schemeClr val="bg1"/>
                </a:solidFill>
                <a:latin typeface="Times New Roman" pitchFamily="18" charset="0"/>
                <a:cs typeface="Times New Roman" pitchFamily="18" charset="0"/>
              </a:rPr>
              <a:t>timely reporting can allow the police to increase presence in the area to protect your neighbors and prevent your location from being hit again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4800600"/>
            <a:ext cx="5791200" cy="2036618"/>
          </a:xfrm>
          <a:prstGeom prst="rect">
            <a:avLst/>
          </a:prstGeom>
        </p:spPr>
      </p:pic>
    </p:spTree>
    <p:extLst>
      <p:ext uri="{BB962C8B-B14F-4D97-AF65-F5344CB8AC3E}">
        <p14:creationId xmlns:p14="http://schemas.microsoft.com/office/powerpoint/2010/main" val="273229645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i="1" u="sng" dirty="0" smtClean="0">
                <a:solidFill>
                  <a:srgbClr val="FF0000"/>
                </a:solidFill>
                <a:latin typeface="Times New Roman" pitchFamily="18" charset="0"/>
                <a:cs typeface="Times New Roman" pitchFamily="18" charset="0"/>
              </a:rPr>
              <a:t>INTERVIEW FOR </a:t>
            </a:r>
            <a:br>
              <a:rPr lang="en-US" sz="3600" i="1" u="sng" dirty="0" smtClean="0">
                <a:solidFill>
                  <a:srgbClr val="FF0000"/>
                </a:solidFill>
                <a:latin typeface="Times New Roman" pitchFamily="18" charset="0"/>
                <a:cs typeface="Times New Roman" pitchFamily="18" charset="0"/>
              </a:rPr>
            </a:br>
            <a:r>
              <a:rPr lang="en-US" sz="3600" i="1" u="sng" dirty="0" smtClean="0">
                <a:solidFill>
                  <a:srgbClr val="FF0000"/>
                </a:solidFill>
                <a:latin typeface="Times New Roman" pitchFamily="18" charset="0"/>
                <a:cs typeface="Times New Roman" pitchFamily="18" charset="0"/>
              </a:rPr>
              <a:t>SHOULD WE KEEP VANDALISM AT BAY</a:t>
            </a:r>
            <a:endParaRPr lang="en-US" sz="3600" i="1" u="sng"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533400" y="1828800"/>
            <a:ext cx="8229600" cy="4572000"/>
          </a:xfrm>
        </p:spPr>
        <p:txBody>
          <a:bodyPr>
            <a:noAutofit/>
          </a:bodyPr>
          <a:lstStyle/>
          <a:p>
            <a:pPr marL="0" indent="0" algn="just">
              <a:buNone/>
            </a:pPr>
            <a:r>
              <a:rPr lang="en-US" sz="3600" b="1" i="1" dirty="0" smtClean="0">
                <a:solidFill>
                  <a:schemeClr val="bg1"/>
                </a:solidFill>
                <a:latin typeface="Times New Roman" pitchFamily="18" charset="0"/>
                <a:cs typeface="Times New Roman" pitchFamily="18" charset="0"/>
              </a:rPr>
              <a:t>Ibrahim</a:t>
            </a:r>
            <a:r>
              <a:rPr lang="en-US" sz="3600" b="1" i="1" dirty="0" smtClean="0">
                <a:solidFill>
                  <a:schemeClr val="bg1"/>
                </a:solidFill>
                <a:latin typeface="Times New Roman" pitchFamily="18" charset="0"/>
                <a:cs typeface="Times New Roman" pitchFamily="18" charset="0"/>
              </a:rPr>
              <a:t> </a:t>
            </a:r>
            <a:r>
              <a:rPr lang="en-US" sz="3600" b="1" i="1" dirty="0">
                <a:solidFill>
                  <a:schemeClr val="bg1"/>
                </a:solidFill>
                <a:latin typeface="Times New Roman" pitchFamily="18" charset="0"/>
                <a:cs typeface="Times New Roman" pitchFamily="18" charset="0"/>
              </a:rPr>
              <a:t>interviewed </a:t>
            </a:r>
            <a:r>
              <a:rPr lang="en-US" sz="3600" b="1" i="1" dirty="0" smtClean="0">
                <a:solidFill>
                  <a:schemeClr val="bg1"/>
                </a:solidFill>
                <a:latin typeface="Times New Roman" pitchFamily="18" charset="0"/>
                <a:cs typeface="Times New Roman" pitchFamily="18" charset="0"/>
              </a:rPr>
              <a:t>his</a:t>
            </a:r>
            <a:r>
              <a:rPr lang="en-US" sz="3600" b="1" i="1" dirty="0" smtClean="0">
                <a:solidFill>
                  <a:schemeClr val="bg1"/>
                </a:solidFill>
                <a:latin typeface="Times New Roman" pitchFamily="18" charset="0"/>
                <a:cs typeface="Times New Roman" pitchFamily="18" charset="0"/>
              </a:rPr>
              <a:t> </a:t>
            </a:r>
            <a:r>
              <a:rPr lang="en-US" sz="3600" b="1" i="1" dirty="0">
                <a:solidFill>
                  <a:schemeClr val="bg1"/>
                </a:solidFill>
                <a:latin typeface="Times New Roman" pitchFamily="18" charset="0"/>
                <a:cs typeface="Times New Roman" pitchFamily="18" charset="0"/>
              </a:rPr>
              <a:t>mom and she said </a:t>
            </a:r>
            <a:r>
              <a:rPr lang="en-US" sz="3600" b="1" i="1" dirty="0" smtClean="0">
                <a:solidFill>
                  <a:schemeClr val="bg1"/>
                </a:solidFill>
                <a:latin typeface="Times New Roman" pitchFamily="18" charset="0"/>
                <a:cs typeface="Times New Roman" pitchFamily="18" charset="0"/>
              </a:rPr>
              <a:t>that we should keep Vandalism at bay and we </a:t>
            </a:r>
            <a:r>
              <a:rPr lang="en-US" sz="3600" b="1" i="1" dirty="0">
                <a:solidFill>
                  <a:schemeClr val="bg1"/>
                </a:solidFill>
                <a:latin typeface="Times New Roman" pitchFamily="18" charset="0"/>
                <a:cs typeface="Times New Roman" pitchFamily="18" charset="0"/>
              </a:rPr>
              <a:t>can control </a:t>
            </a:r>
            <a:r>
              <a:rPr lang="en-US" sz="3600" b="1" i="1" dirty="0" smtClean="0">
                <a:solidFill>
                  <a:schemeClr val="bg1"/>
                </a:solidFill>
                <a:latin typeface="Times New Roman" pitchFamily="18" charset="0"/>
                <a:cs typeface="Times New Roman" pitchFamily="18" charset="0"/>
              </a:rPr>
              <a:t>it </a:t>
            </a:r>
            <a:r>
              <a:rPr lang="en-US" sz="3600" b="1" i="1" dirty="0">
                <a:solidFill>
                  <a:schemeClr val="bg1"/>
                </a:solidFill>
                <a:latin typeface="Times New Roman" pitchFamily="18" charset="0"/>
                <a:cs typeface="Times New Roman" pitchFamily="18" charset="0"/>
              </a:rPr>
              <a:t>by keeping security and installing CCTV cameras, spreading awareness in the neighbourhood and in the society, and taking legal actions on people doing </a:t>
            </a:r>
            <a:r>
              <a:rPr lang="en-US" sz="3600" b="1" i="1" dirty="0" smtClean="0">
                <a:solidFill>
                  <a:schemeClr val="bg1"/>
                </a:solidFill>
                <a:latin typeface="Times New Roman" pitchFamily="18" charset="0"/>
                <a:cs typeface="Times New Roman" pitchFamily="18" charset="0"/>
              </a:rPr>
              <a:t>vandalism by complaining in the Police Station.</a:t>
            </a:r>
            <a:endParaRPr lang="en-US" sz="3600" b="1" i="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23556476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447800"/>
          </a:xfrm>
        </p:spPr>
        <p:txBody>
          <a:bodyPr>
            <a:noAutofit/>
          </a:bodyPr>
          <a:lstStyle/>
          <a:p>
            <a:pPr marL="0" indent="0" algn="ctr">
              <a:buNone/>
            </a:pPr>
            <a:r>
              <a:rPr lang="en-US" sz="9600" dirty="0" smtClean="0"/>
              <a:t>Thank You</a:t>
            </a:r>
            <a:endParaRPr lang="en-US" sz="9600" dirty="0"/>
          </a:p>
        </p:txBody>
      </p:sp>
    </p:spTree>
    <p:extLst>
      <p:ext uri="{BB962C8B-B14F-4D97-AF65-F5344CB8AC3E}">
        <p14:creationId xmlns:p14="http://schemas.microsoft.com/office/powerpoint/2010/main" val="23861779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lstStyle/>
          <a:p>
            <a:r>
              <a:rPr lang="en-US" dirty="0" smtClean="0"/>
              <a:t>Introduction </a:t>
            </a:r>
          </a:p>
          <a:p>
            <a:r>
              <a:rPr lang="en-US" dirty="0" smtClean="0"/>
              <a:t>What </a:t>
            </a:r>
            <a:r>
              <a:rPr lang="en-US" dirty="0"/>
              <a:t>is Vandalism</a:t>
            </a:r>
          </a:p>
          <a:p>
            <a:r>
              <a:rPr lang="en-US" dirty="0"/>
              <a:t>Is Vandalism legal or illegal </a:t>
            </a:r>
            <a:endParaRPr lang="en-US" dirty="0" smtClean="0"/>
          </a:p>
          <a:p>
            <a:r>
              <a:rPr lang="en-US" dirty="0"/>
              <a:t>Do you think Vandalism is a crime</a:t>
            </a:r>
          </a:p>
          <a:p>
            <a:r>
              <a:rPr lang="en-US" dirty="0" smtClean="0"/>
              <a:t>Should we keep Vandalism at bay</a:t>
            </a:r>
          </a:p>
          <a:p>
            <a:r>
              <a:rPr lang="en-US" dirty="0"/>
              <a:t>How can we control </a:t>
            </a:r>
            <a:r>
              <a:rPr lang="en-US" dirty="0" smtClean="0"/>
              <a:t>vandalism</a:t>
            </a:r>
          </a:p>
          <a:p>
            <a:r>
              <a:rPr lang="en-US" dirty="0" smtClean="0"/>
              <a:t>Conclusion</a:t>
            </a:r>
            <a:endParaRPr lang="en-US" dirty="0"/>
          </a:p>
          <a:p>
            <a:endParaRPr lang="en-US" dirty="0" smtClean="0"/>
          </a:p>
        </p:txBody>
      </p:sp>
    </p:spTree>
    <p:extLst>
      <p:ext uri="{BB962C8B-B14F-4D97-AF65-F5344CB8AC3E}">
        <p14:creationId xmlns:p14="http://schemas.microsoft.com/office/powerpoint/2010/main" val="3773553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p:cTn id="40"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1"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2"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3" dur="10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wipe(left)">
                                      <p:cBhvr>
                                        <p:cTn id="4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pPr marL="137160" indent="0">
              <a:buNone/>
            </a:pPr>
            <a:r>
              <a:rPr lang="en-US" dirty="0" smtClean="0"/>
              <a:t>In this project we are going to talk about Vandalism. </a:t>
            </a:r>
          </a:p>
          <a:p>
            <a:pPr marL="137160" indent="0">
              <a:buNone/>
            </a:pPr>
            <a:r>
              <a:rPr lang="en-US" dirty="0" smtClean="0"/>
              <a:t>We have chosen this topic because we feel riots are caused due to Vandalism and that is why in this project we have compiled together questions like :- </a:t>
            </a:r>
          </a:p>
          <a:p>
            <a:pPr marL="137160" indent="0">
              <a:buNone/>
            </a:pPr>
            <a:r>
              <a:rPr lang="en-US" dirty="0" smtClean="0"/>
              <a:t>What is Vandalism, </a:t>
            </a:r>
          </a:p>
          <a:p>
            <a:pPr marL="137160" indent="0">
              <a:buNone/>
            </a:pPr>
            <a:r>
              <a:rPr lang="en-US" dirty="0" smtClean="0"/>
              <a:t>Why are riots, fights caused due to vandalism and how can we control it.</a:t>
            </a:r>
          </a:p>
        </p:txBody>
      </p:sp>
    </p:spTree>
    <p:extLst>
      <p:ext uri="{BB962C8B-B14F-4D97-AF65-F5344CB8AC3E}">
        <p14:creationId xmlns:p14="http://schemas.microsoft.com/office/powerpoint/2010/main" val="15523103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ox(in)">
                                      <p:cBhvr>
                                        <p:cTn id="14" dur="2000"/>
                                        <p:tgtEl>
                                          <p:spTgt spid="3">
                                            <p:txEl>
                                              <p:pRg st="0" end="0"/>
                                            </p:txEl>
                                          </p:spTgt>
                                        </p:tgtEl>
                                      </p:cBhvr>
                                    </p:animEffect>
                                  </p:childTnLst>
                                </p:cTn>
                              </p:par>
                              <p:par>
                                <p:cTn id="15" presetID="4" presetClass="entr" presetSubtype="16"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2000"/>
                                        <p:tgtEl>
                                          <p:spTgt spid="3">
                                            <p:txEl>
                                              <p:pRg st="1" end="1"/>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ox(in)">
                                      <p:cBhvr>
                                        <p:cTn id="20" dur="2000"/>
                                        <p:tgtEl>
                                          <p:spTgt spid="3">
                                            <p:txEl>
                                              <p:pRg st="2" end="2"/>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ox(in)">
                                      <p:cBhvr>
                                        <p:cTn id="2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ctr"/>
            <a:r>
              <a:rPr lang="en-US" u="sng" dirty="0" smtClean="0">
                <a:solidFill>
                  <a:srgbClr val="FFFF00"/>
                </a:solidFill>
              </a:rPr>
              <a:t>What </a:t>
            </a:r>
            <a:r>
              <a:rPr lang="en-US" u="sng" dirty="0">
                <a:solidFill>
                  <a:srgbClr val="FFFF00"/>
                </a:solidFill>
              </a:rPr>
              <a:t>is </a:t>
            </a:r>
            <a:r>
              <a:rPr lang="en-US" u="sng" dirty="0" smtClean="0">
                <a:solidFill>
                  <a:srgbClr val="FFFF00"/>
                </a:solidFill>
              </a:rPr>
              <a:t>Vandalism</a:t>
            </a:r>
            <a:endParaRPr lang="en-US" u="sng" dirty="0">
              <a:solidFill>
                <a:srgbClr val="FFFF00"/>
              </a:solidFill>
            </a:endParaRPr>
          </a:p>
        </p:txBody>
      </p:sp>
      <p:sp>
        <p:nvSpPr>
          <p:cNvPr id="3" name="Content Placeholder 2"/>
          <p:cNvSpPr>
            <a:spLocks noGrp="1"/>
          </p:cNvSpPr>
          <p:nvPr>
            <p:ph idx="1"/>
          </p:nvPr>
        </p:nvSpPr>
        <p:spPr>
          <a:xfrm>
            <a:off x="609600" y="1676400"/>
            <a:ext cx="8229600" cy="3733800"/>
          </a:xfrm>
        </p:spPr>
        <p:txBody>
          <a:bodyPr>
            <a:noAutofit/>
          </a:bodyPr>
          <a:lstStyle/>
          <a:p>
            <a:pPr marL="0" indent="0" algn="ctr">
              <a:buNone/>
            </a:pPr>
            <a:r>
              <a:rPr lang="en-US" sz="4400" b="1" u="sng" dirty="0" smtClean="0">
                <a:solidFill>
                  <a:schemeClr val="bg1"/>
                </a:solidFill>
                <a:latin typeface="Times New Roman" pitchFamily="18" charset="0"/>
                <a:cs typeface="Times New Roman" pitchFamily="18" charset="0"/>
              </a:rPr>
              <a:t>Vandalism </a:t>
            </a:r>
            <a:r>
              <a:rPr lang="en-US" sz="4400" b="1" u="sng" dirty="0">
                <a:solidFill>
                  <a:schemeClr val="bg1"/>
                </a:solidFill>
                <a:latin typeface="Times New Roman" pitchFamily="18" charset="0"/>
                <a:cs typeface="Times New Roman" pitchFamily="18" charset="0"/>
              </a:rPr>
              <a:t>is a action involving deliberate destruction of private or public property. It includes property damage , graffiti without the owner’s </a:t>
            </a:r>
            <a:r>
              <a:rPr lang="en-US" sz="4400" b="1" u="sng" dirty="0" smtClean="0">
                <a:solidFill>
                  <a:schemeClr val="bg1"/>
                </a:solidFill>
                <a:latin typeface="Times New Roman" pitchFamily="18" charset="0"/>
                <a:cs typeface="Times New Roman" pitchFamily="18" charset="0"/>
              </a:rPr>
              <a:t>permission</a:t>
            </a:r>
            <a:r>
              <a:rPr lang="en-US" sz="4000" b="1" u="sng" dirty="0">
                <a:solidFill>
                  <a:schemeClr val="bg1"/>
                </a:solidFill>
                <a:latin typeface="Times New Roman" pitchFamily="18" charset="0"/>
                <a:cs typeface="Times New Roman" pitchFamily="18" charset="0"/>
              </a:rPr>
              <a:t>.</a:t>
            </a:r>
            <a:endParaRPr lang="en-US" sz="4400" b="1" u="sng" dirty="0">
              <a:solidFill>
                <a:schemeClr val="bg1"/>
              </a:solidFill>
              <a:latin typeface="Times New Roman" pitchFamily="18" charset="0"/>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5181600"/>
            <a:ext cx="3581400" cy="1676400"/>
          </a:xfrm>
          <a:prstGeom prst="rect">
            <a:avLst/>
          </a:prstGeom>
        </p:spPr>
      </p:pic>
    </p:spTree>
    <p:extLst>
      <p:ext uri="{BB962C8B-B14F-4D97-AF65-F5344CB8AC3E}">
        <p14:creationId xmlns:p14="http://schemas.microsoft.com/office/powerpoint/2010/main" val="61622063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838200"/>
          </a:xfrm>
        </p:spPr>
        <p:txBody>
          <a:bodyPr/>
          <a:lstStyle/>
          <a:p>
            <a:pPr algn="ctr"/>
            <a:r>
              <a:rPr lang="en-US" dirty="0" smtClean="0">
                <a:solidFill>
                  <a:srgbClr val="FFFF00"/>
                </a:solidFill>
              </a:rPr>
              <a:t>Interview </a:t>
            </a:r>
            <a:r>
              <a:rPr lang="en-US" dirty="0">
                <a:solidFill>
                  <a:srgbClr val="FFFF00"/>
                </a:solidFill>
              </a:rPr>
              <a:t>F</a:t>
            </a:r>
            <a:r>
              <a:rPr lang="en-US" dirty="0" smtClean="0">
                <a:solidFill>
                  <a:srgbClr val="FFFF00"/>
                </a:solidFill>
              </a:rPr>
              <a:t>or Vandalism</a:t>
            </a:r>
            <a:endParaRPr lang="en-US" dirty="0">
              <a:solidFill>
                <a:srgbClr val="FFFF00"/>
              </a:solidFill>
            </a:endParaRPr>
          </a:p>
        </p:txBody>
      </p:sp>
      <p:sp>
        <p:nvSpPr>
          <p:cNvPr id="3" name="Content Placeholder 2"/>
          <p:cNvSpPr>
            <a:spLocks noGrp="1"/>
          </p:cNvSpPr>
          <p:nvPr>
            <p:ph idx="1"/>
          </p:nvPr>
        </p:nvSpPr>
        <p:spPr/>
        <p:txBody>
          <a:bodyPr>
            <a:noAutofit/>
          </a:bodyPr>
          <a:lstStyle/>
          <a:p>
            <a:r>
              <a:rPr lang="en-US" sz="2800" dirty="0" err="1" smtClean="0">
                <a:solidFill>
                  <a:schemeClr val="bg1"/>
                </a:solidFill>
              </a:rPr>
              <a:t>Theopas</a:t>
            </a:r>
            <a:r>
              <a:rPr lang="en-US" sz="2800" dirty="0" smtClean="0">
                <a:solidFill>
                  <a:schemeClr val="bg1"/>
                </a:solidFill>
              </a:rPr>
              <a:t> </a:t>
            </a:r>
            <a:r>
              <a:rPr lang="en-US" sz="2800" dirty="0" smtClean="0">
                <a:solidFill>
                  <a:schemeClr val="bg1"/>
                </a:solidFill>
              </a:rPr>
              <a:t>interviewed his </a:t>
            </a:r>
            <a:r>
              <a:rPr lang="en-US" sz="2800" dirty="0">
                <a:solidFill>
                  <a:schemeClr val="bg1"/>
                </a:solidFill>
              </a:rPr>
              <a:t>father and he said that vandalism means damage to public property. Damage to public property doesn't mean breaking down of a bungalow to build a building it means when you damage a public property with no reason whatsoever. </a:t>
            </a:r>
            <a:endParaRPr lang="en-US" sz="2800" dirty="0" smtClean="0">
              <a:solidFill>
                <a:schemeClr val="bg1"/>
              </a:solidFill>
            </a:endParaRPr>
          </a:p>
          <a:p>
            <a:r>
              <a:rPr lang="en-US" sz="2800" dirty="0" smtClean="0">
                <a:solidFill>
                  <a:schemeClr val="bg1"/>
                </a:solidFill>
              </a:rPr>
              <a:t>Example </a:t>
            </a:r>
            <a:r>
              <a:rPr lang="en-US" sz="2800" dirty="0">
                <a:solidFill>
                  <a:schemeClr val="bg1"/>
                </a:solidFill>
              </a:rPr>
              <a:t>like our project Stan art done on the wall of our </a:t>
            </a:r>
            <a:r>
              <a:rPr lang="en-US" sz="2800" dirty="0" smtClean="0">
                <a:solidFill>
                  <a:schemeClr val="bg1"/>
                </a:solidFill>
              </a:rPr>
              <a:t>school. People </a:t>
            </a:r>
            <a:r>
              <a:rPr lang="en-US" sz="2800" dirty="0">
                <a:solidFill>
                  <a:schemeClr val="bg1"/>
                </a:solidFill>
              </a:rPr>
              <a:t>have damaged it by spitting on it and by writing on it. This is what is meant by vandalism</a:t>
            </a:r>
          </a:p>
        </p:txBody>
      </p:sp>
    </p:spTree>
    <p:extLst>
      <p:ext uri="{BB962C8B-B14F-4D97-AF65-F5344CB8AC3E}">
        <p14:creationId xmlns:p14="http://schemas.microsoft.com/office/powerpoint/2010/main" val="361403542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rgbClr val="0099CC"/>
            </a:gs>
            <a:gs pos="31000">
              <a:srgbClr val="66FF66"/>
            </a:gs>
            <a:gs pos="83000">
              <a:srgbClr val="66FF66"/>
            </a:gs>
            <a:gs pos="100000">
              <a:srgbClr val="00B0F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077200" cy="1295400"/>
          </a:xfrm>
        </p:spPr>
        <p:txBody>
          <a:bodyPr>
            <a:noAutofit/>
          </a:bodyPr>
          <a:lstStyle/>
          <a:p>
            <a:pPr algn="ctr"/>
            <a:r>
              <a:rPr lang="en-US" sz="4400" u="sng" dirty="0" smtClean="0">
                <a:solidFill>
                  <a:schemeClr val="accent4">
                    <a:lumMod val="60000"/>
                    <a:lumOff val="40000"/>
                  </a:schemeClr>
                </a:solidFill>
              </a:rPr>
              <a:t>Do You </a:t>
            </a:r>
            <a:r>
              <a:rPr lang="en-US" sz="4400" u="sng" dirty="0">
                <a:solidFill>
                  <a:schemeClr val="accent4">
                    <a:lumMod val="60000"/>
                    <a:lumOff val="40000"/>
                  </a:schemeClr>
                </a:solidFill>
              </a:rPr>
              <a:t>T</a:t>
            </a:r>
            <a:r>
              <a:rPr lang="en-US" sz="4400" u="sng" dirty="0" smtClean="0">
                <a:solidFill>
                  <a:schemeClr val="accent4">
                    <a:lumMod val="60000"/>
                    <a:lumOff val="40000"/>
                  </a:schemeClr>
                </a:solidFill>
              </a:rPr>
              <a:t>hink Vandalism</a:t>
            </a:r>
            <a:br>
              <a:rPr lang="en-US" sz="4400" u="sng" dirty="0" smtClean="0">
                <a:solidFill>
                  <a:schemeClr val="accent4">
                    <a:lumMod val="60000"/>
                    <a:lumOff val="40000"/>
                  </a:schemeClr>
                </a:solidFill>
              </a:rPr>
            </a:br>
            <a:r>
              <a:rPr lang="en-US" sz="4400" u="sng" dirty="0" smtClean="0">
                <a:solidFill>
                  <a:schemeClr val="accent4">
                    <a:lumMod val="60000"/>
                    <a:lumOff val="40000"/>
                  </a:schemeClr>
                </a:solidFill>
              </a:rPr>
              <a:t> </a:t>
            </a:r>
            <a:r>
              <a:rPr lang="en-US" sz="4400" u="sng" dirty="0">
                <a:solidFill>
                  <a:schemeClr val="accent4">
                    <a:lumMod val="60000"/>
                    <a:lumOff val="40000"/>
                  </a:schemeClr>
                </a:solidFill>
              </a:rPr>
              <a:t>is a crime</a:t>
            </a:r>
          </a:p>
        </p:txBody>
      </p:sp>
      <p:sp>
        <p:nvSpPr>
          <p:cNvPr id="3" name="Content Placeholder 2"/>
          <p:cNvSpPr>
            <a:spLocks noGrp="1"/>
          </p:cNvSpPr>
          <p:nvPr>
            <p:ph idx="1"/>
          </p:nvPr>
        </p:nvSpPr>
        <p:spPr>
          <a:xfrm>
            <a:off x="152400" y="1676400"/>
            <a:ext cx="8686800" cy="3886200"/>
          </a:xfrm>
        </p:spPr>
        <p:txBody>
          <a:bodyPr>
            <a:noAutofit/>
          </a:bodyPr>
          <a:lstStyle/>
          <a:p>
            <a:pPr marL="0" indent="0" algn="ctr">
              <a:buNone/>
            </a:pPr>
            <a:r>
              <a:rPr lang="en-US" sz="3200" b="1" i="1" dirty="0"/>
              <a:t>Vandalism is not a serious crime unless the property destroyed is worth a lot of money. Many acts of vandalism are misdemeanors, meaning the maximum penalties include fines and up to a year in the local jail. However, vandalism that results in serious damage to valuable property is a felony.</a:t>
            </a:r>
          </a:p>
          <a:p>
            <a:pPr marL="0" indent="0" algn="ctr">
              <a:buNone/>
            </a:pPr>
            <a:endParaRPr lang="en-US" sz="2800"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399" y="5181600"/>
            <a:ext cx="2895601" cy="1676400"/>
          </a:xfrm>
          <a:prstGeom prst="rect">
            <a:avLst/>
          </a:prstGeom>
        </p:spPr>
      </p:pic>
    </p:spTree>
    <p:extLst>
      <p:ext uri="{BB962C8B-B14F-4D97-AF65-F5344CB8AC3E}">
        <p14:creationId xmlns:p14="http://schemas.microsoft.com/office/powerpoint/2010/main" val="11373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0">
              <a:srgbClr val="0099CC"/>
            </a:gs>
            <a:gs pos="31000">
              <a:srgbClr val="66FF66"/>
            </a:gs>
            <a:gs pos="83000">
              <a:srgbClr val="66FF66"/>
            </a:gs>
            <a:gs pos="100000">
              <a:srgbClr val="00B0F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2057400"/>
          </a:xfrm>
        </p:spPr>
        <p:txBody>
          <a:bodyPr>
            <a:noAutofit/>
          </a:bodyPr>
          <a:lstStyle/>
          <a:p>
            <a:pPr algn="ctr"/>
            <a:r>
              <a:rPr lang="en-US" sz="4400" u="sng" dirty="0" smtClean="0">
                <a:solidFill>
                  <a:schemeClr val="accent4">
                    <a:lumMod val="60000"/>
                    <a:lumOff val="40000"/>
                  </a:schemeClr>
                </a:solidFill>
              </a:rPr>
              <a:t>Interview for</a:t>
            </a:r>
            <a:br>
              <a:rPr lang="en-US" sz="4400" u="sng" dirty="0" smtClean="0">
                <a:solidFill>
                  <a:schemeClr val="accent4">
                    <a:lumMod val="60000"/>
                    <a:lumOff val="40000"/>
                  </a:schemeClr>
                </a:solidFill>
              </a:rPr>
            </a:br>
            <a:r>
              <a:rPr lang="en-US" sz="4400" u="sng" dirty="0" smtClean="0">
                <a:solidFill>
                  <a:schemeClr val="accent4">
                    <a:lumMod val="60000"/>
                    <a:lumOff val="40000"/>
                  </a:schemeClr>
                </a:solidFill>
              </a:rPr>
              <a:t>Do You </a:t>
            </a:r>
            <a:r>
              <a:rPr lang="en-US" sz="4400" u="sng" dirty="0">
                <a:solidFill>
                  <a:schemeClr val="accent4">
                    <a:lumMod val="60000"/>
                    <a:lumOff val="40000"/>
                  </a:schemeClr>
                </a:solidFill>
              </a:rPr>
              <a:t>T</a:t>
            </a:r>
            <a:r>
              <a:rPr lang="en-US" sz="4400" u="sng" dirty="0" smtClean="0">
                <a:solidFill>
                  <a:schemeClr val="accent4">
                    <a:lumMod val="60000"/>
                    <a:lumOff val="40000"/>
                  </a:schemeClr>
                </a:solidFill>
              </a:rPr>
              <a:t>hink Vandalism</a:t>
            </a:r>
            <a:r>
              <a:rPr lang="en-US" sz="4400" u="sng" dirty="0">
                <a:solidFill>
                  <a:schemeClr val="accent4">
                    <a:lumMod val="60000"/>
                    <a:lumOff val="40000"/>
                  </a:schemeClr>
                </a:solidFill>
              </a:rPr>
              <a:t> </a:t>
            </a:r>
            <a:r>
              <a:rPr lang="en-US" sz="4400" u="sng" dirty="0" smtClean="0">
                <a:solidFill>
                  <a:schemeClr val="accent4">
                    <a:lumMod val="60000"/>
                    <a:lumOff val="40000"/>
                  </a:schemeClr>
                </a:solidFill>
              </a:rPr>
              <a:t>is </a:t>
            </a:r>
            <a:r>
              <a:rPr lang="en-US" sz="4400" u="sng" dirty="0">
                <a:solidFill>
                  <a:schemeClr val="accent4">
                    <a:lumMod val="60000"/>
                    <a:lumOff val="40000"/>
                  </a:schemeClr>
                </a:solidFill>
              </a:rPr>
              <a:t>a crime</a:t>
            </a:r>
          </a:p>
        </p:txBody>
      </p:sp>
      <p:sp>
        <p:nvSpPr>
          <p:cNvPr id="3" name="Content Placeholder 2"/>
          <p:cNvSpPr>
            <a:spLocks noGrp="1"/>
          </p:cNvSpPr>
          <p:nvPr>
            <p:ph idx="1"/>
          </p:nvPr>
        </p:nvSpPr>
        <p:spPr>
          <a:xfrm>
            <a:off x="228600" y="2590800"/>
            <a:ext cx="8686800" cy="3886200"/>
          </a:xfrm>
        </p:spPr>
        <p:txBody>
          <a:bodyPr>
            <a:noAutofit/>
          </a:bodyPr>
          <a:lstStyle/>
          <a:p>
            <a:pPr marL="0" indent="0" algn="ctr">
              <a:buNone/>
            </a:pPr>
            <a:r>
              <a:rPr lang="en-US" sz="3600" dirty="0" smtClean="0"/>
              <a:t>Ralston interviewed his uncle and he said that </a:t>
            </a:r>
            <a:r>
              <a:rPr lang="en-US" sz="3600" dirty="0" smtClean="0"/>
              <a:t>Vandalism </a:t>
            </a:r>
            <a:r>
              <a:rPr lang="en-US" sz="3600" dirty="0"/>
              <a:t>is not a </a:t>
            </a:r>
            <a:r>
              <a:rPr lang="en-US" sz="3600" dirty="0" smtClean="0"/>
              <a:t>crime. It </a:t>
            </a:r>
            <a:r>
              <a:rPr lang="en-US" sz="3600" dirty="0"/>
              <a:t>depends on the where is vandalism is done and does the </a:t>
            </a:r>
            <a:r>
              <a:rPr lang="en-US" sz="3600" dirty="0" smtClean="0"/>
              <a:t>owner </a:t>
            </a:r>
            <a:r>
              <a:rPr lang="en-US" sz="3600" dirty="0"/>
              <a:t>of that property want to file a </a:t>
            </a:r>
            <a:r>
              <a:rPr lang="en-US" sz="3600" dirty="0" smtClean="0"/>
              <a:t>complaint. If </a:t>
            </a:r>
            <a:r>
              <a:rPr lang="en-US" sz="3600" dirty="0"/>
              <a:t>the vandal (the person who paints on walls) if have to pay for what damage he/she has done</a:t>
            </a:r>
          </a:p>
        </p:txBody>
      </p:sp>
    </p:spTree>
    <p:extLst>
      <p:ext uri="{BB962C8B-B14F-4D97-AF65-F5344CB8AC3E}">
        <p14:creationId xmlns:p14="http://schemas.microsoft.com/office/powerpoint/2010/main" val="231745416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39999">
              <a:schemeClr val="accent6">
                <a:lumMod val="40000"/>
                <a:lumOff val="60000"/>
              </a:schemeClr>
            </a:gs>
            <a:gs pos="70000">
              <a:schemeClr val="accent6">
                <a:lumMod val="20000"/>
                <a:lumOff val="80000"/>
              </a:schemeClr>
            </a:gs>
            <a:gs pos="100000">
              <a:srgbClr val="FFEBFA"/>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Is Vandalism </a:t>
            </a:r>
            <a:r>
              <a:rPr lang="en-US" dirty="0">
                <a:solidFill>
                  <a:schemeClr val="tx1"/>
                </a:solidFill>
              </a:rPr>
              <a:t>legal or illegal</a:t>
            </a:r>
          </a:p>
        </p:txBody>
      </p:sp>
      <p:sp>
        <p:nvSpPr>
          <p:cNvPr id="3" name="Content Placeholder 2"/>
          <p:cNvSpPr>
            <a:spLocks noGrp="1"/>
          </p:cNvSpPr>
          <p:nvPr>
            <p:ph idx="1"/>
          </p:nvPr>
        </p:nvSpPr>
        <p:spPr>
          <a:xfrm>
            <a:off x="304800" y="1295400"/>
            <a:ext cx="8686800" cy="4084638"/>
          </a:xfrm>
        </p:spPr>
        <p:txBody>
          <a:bodyPr>
            <a:noAutofit/>
          </a:bodyPr>
          <a:lstStyle/>
          <a:p>
            <a:pPr marL="0" indent="0" algn="just">
              <a:buNone/>
            </a:pPr>
            <a:r>
              <a:rPr lang="en-US" b="1" i="1" dirty="0">
                <a:solidFill>
                  <a:srgbClr val="FF0000"/>
                </a:solidFill>
                <a:latin typeface="Times New Roman" pitchFamily="18" charset="0"/>
                <a:cs typeface="Times New Roman" pitchFamily="18" charset="0"/>
              </a:rPr>
              <a:t>Yes vandalism is illegal as it is damage to public property and we as citizens should do something about it. Mostly people see people causing damage and keep quiet. But instead we should inform the police about this because it is a seriously illegal crime. The police should be more strict about this illegal act, because if they are not then it will lead to riots like it has it will lead to a major crime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5334000"/>
            <a:ext cx="3124200" cy="1524000"/>
          </a:xfrm>
          <a:prstGeom prst="rect">
            <a:avLst/>
          </a:prstGeom>
        </p:spPr>
      </p:pic>
    </p:spTree>
    <p:extLst>
      <p:ext uri="{BB962C8B-B14F-4D97-AF65-F5344CB8AC3E}">
        <p14:creationId xmlns:p14="http://schemas.microsoft.com/office/powerpoint/2010/main" val="262003759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39999">
              <a:schemeClr val="accent6">
                <a:lumMod val="40000"/>
                <a:lumOff val="60000"/>
              </a:schemeClr>
            </a:gs>
            <a:gs pos="70000">
              <a:schemeClr val="accent6">
                <a:lumMod val="20000"/>
                <a:lumOff val="80000"/>
              </a:schemeClr>
            </a:gs>
            <a:gs pos="100000">
              <a:srgbClr val="FFEBFA"/>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686800" cy="838200"/>
          </a:xfrm>
        </p:spPr>
        <p:txBody>
          <a:bodyPr>
            <a:normAutofit fontScale="90000"/>
          </a:bodyPr>
          <a:lstStyle/>
          <a:p>
            <a:pPr algn="ctr"/>
            <a:r>
              <a:rPr lang="en-US" dirty="0" smtClean="0">
                <a:solidFill>
                  <a:schemeClr val="tx1"/>
                </a:solidFill>
              </a:rPr>
              <a:t>Interview for</a:t>
            </a:r>
            <a:br>
              <a:rPr lang="en-US" dirty="0" smtClean="0">
                <a:solidFill>
                  <a:schemeClr val="tx1"/>
                </a:solidFill>
              </a:rPr>
            </a:br>
            <a:r>
              <a:rPr lang="en-US" dirty="0" smtClean="0">
                <a:solidFill>
                  <a:schemeClr val="tx1"/>
                </a:solidFill>
              </a:rPr>
              <a:t>Is Vandalism </a:t>
            </a:r>
            <a:r>
              <a:rPr lang="en-US" dirty="0">
                <a:solidFill>
                  <a:schemeClr val="tx1"/>
                </a:solidFill>
              </a:rPr>
              <a:t>legal or illegal</a:t>
            </a:r>
          </a:p>
        </p:txBody>
      </p:sp>
      <p:sp>
        <p:nvSpPr>
          <p:cNvPr id="3" name="Content Placeholder 2"/>
          <p:cNvSpPr>
            <a:spLocks noGrp="1"/>
          </p:cNvSpPr>
          <p:nvPr>
            <p:ph idx="1"/>
          </p:nvPr>
        </p:nvSpPr>
        <p:spPr>
          <a:xfrm>
            <a:off x="152400" y="1447800"/>
            <a:ext cx="8686800" cy="5029200"/>
          </a:xfrm>
        </p:spPr>
        <p:txBody>
          <a:bodyPr>
            <a:noAutofit/>
          </a:bodyPr>
          <a:lstStyle/>
          <a:p>
            <a:pPr marL="0" indent="0" algn="just">
              <a:buNone/>
            </a:pPr>
            <a:r>
              <a:rPr lang="en-US" sz="3400" b="1" i="1" dirty="0" smtClean="0">
                <a:solidFill>
                  <a:srgbClr val="FF0000"/>
                </a:solidFill>
                <a:latin typeface="Times New Roman" pitchFamily="18" charset="0"/>
                <a:cs typeface="Times New Roman" pitchFamily="18" charset="0"/>
              </a:rPr>
              <a:t>Jostal </a:t>
            </a:r>
            <a:r>
              <a:rPr lang="en-US" sz="3400" b="1" i="1" dirty="0">
                <a:solidFill>
                  <a:srgbClr val="FF0000"/>
                </a:solidFill>
                <a:latin typeface="Times New Roman" pitchFamily="18" charset="0"/>
                <a:cs typeface="Times New Roman" pitchFamily="18" charset="0"/>
              </a:rPr>
              <a:t>interviewed </a:t>
            </a:r>
            <a:r>
              <a:rPr lang="en-US" sz="3400" b="1" i="1" dirty="0" smtClean="0">
                <a:solidFill>
                  <a:srgbClr val="FF0000"/>
                </a:solidFill>
                <a:latin typeface="Times New Roman" pitchFamily="18" charset="0"/>
                <a:cs typeface="Times New Roman" pitchFamily="18" charset="0"/>
              </a:rPr>
              <a:t>his</a:t>
            </a:r>
            <a:r>
              <a:rPr lang="en-US" sz="3400" b="1" i="1" dirty="0" smtClean="0">
                <a:solidFill>
                  <a:srgbClr val="FF0000"/>
                </a:solidFill>
                <a:latin typeface="Times New Roman" pitchFamily="18" charset="0"/>
                <a:cs typeface="Times New Roman" pitchFamily="18" charset="0"/>
              </a:rPr>
              <a:t> </a:t>
            </a:r>
            <a:r>
              <a:rPr lang="en-US" sz="3400" b="1" i="1" dirty="0">
                <a:solidFill>
                  <a:srgbClr val="FF0000"/>
                </a:solidFill>
                <a:latin typeface="Times New Roman" pitchFamily="18" charset="0"/>
                <a:cs typeface="Times New Roman" pitchFamily="18" charset="0"/>
              </a:rPr>
              <a:t>uncle and asked him is vandalism legal or illegal, he said that   yes vandalism is illegal because it is damage to public property. If people do it without permission then it is vandalism, but if it is done with permission like breaking down part of the house to make it bigger. Some people miss understand it. Vandalism is illegal and we should observe anyone practicing it</a:t>
            </a:r>
          </a:p>
        </p:txBody>
      </p:sp>
    </p:spTree>
    <p:extLst>
      <p:ext uri="{BB962C8B-B14F-4D97-AF65-F5344CB8AC3E}">
        <p14:creationId xmlns:p14="http://schemas.microsoft.com/office/powerpoint/2010/main" val="88473926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7.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394</TotalTime>
  <Words>616</Words>
  <Application>Microsoft Office PowerPoint</Application>
  <PresentationFormat>On-screen Show (4:3)</PresentationFormat>
  <Paragraphs>35</Paragraphs>
  <Slides>12</Slides>
  <Notes>0</Notes>
  <HiddenSlides>0</HiddenSlides>
  <MMClips>0</MMClips>
  <ScaleCrop>false</ScaleCrop>
  <HeadingPairs>
    <vt:vector size="4" baseType="variant">
      <vt:variant>
        <vt:lpstr>Theme</vt:lpstr>
      </vt:variant>
      <vt:variant>
        <vt:i4>7</vt:i4>
      </vt:variant>
      <vt:variant>
        <vt:lpstr>Slide Titles</vt:lpstr>
      </vt:variant>
      <vt:variant>
        <vt:i4>12</vt:i4>
      </vt:variant>
    </vt:vector>
  </HeadingPairs>
  <TitlesOfParts>
    <vt:vector size="19" baseType="lpstr">
      <vt:lpstr>Office Theme</vt:lpstr>
      <vt:lpstr>Austin</vt:lpstr>
      <vt:lpstr>Apex</vt:lpstr>
      <vt:lpstr>Flow</vt:lpstr>
      <vt:lpstr>Opulent</vt:lpstr>
      <vt:lpstr>Trek</vt:lpstr>
      <vt:lpstr>Slipstream</vt:lpstr>
      <vt:lpstr>Group 6: Vandalism (Of Public Properties)</vt:lpstr>
      <vt:lpstr>Contents</vt:lpstr>
      <vt:lpstr>Introduction</vt:lpstr>
      <vt:lpstr>What is Vandalism</vt:lpstr>
      <vt:lpstr>Interview For Vandalism</vt:lpstr>
      <vt:lpstr>Do You Think Vandalism  is a crime</vt:lpstr>
      <vt:lpstr>Interview for Do You Think Vandalism is a crime</vt:lpstr>
      <vt:lpstr>Is Vandalism legal or illegal</vt:lpstr>
      <vt:lpstr>Interview for Is Vandalism legal or illegal</vt:lpstr>
      <vt:lpstr>SHOULD WE KEEP VANDALISM AT BAY</vt:lpstr>
      <vt:lpstr>INTERVIEW FOR  SHOULD WE KEEP VANDALISM AT BAY</vt:lpstr>
      <vt:lpstr>Thank You</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6: Vandalism or Graffiti (Of Public Properties)</dc:title>
  <dc:creator>Ralston</dc:creator>
  <cp:lastModifiedBy>Ralston</cp:lastModifiedBy>
  <cp:revision>35</cp:revision>
  <dcterms:created xsi:type="dcterms:W3CDTF">2020-12-10T05:11:09Z</dcterms:created>
  <dcterms:modified xsi:type="dcterms:W3CDTF">2021-01-15T05:42:42Z</dcterms:modified>
</cp:coreProperties>
</file>